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6E87"/>
    <a:srgbClr val="288895"/>
    <a:srgbClr val="249399"/>
    <a:srgbClr val="951A81"/>
    <a:srgbClr val="16489C"/>
    <a:srgbClr val="EF4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9"/>
    <p:restoredTop sz="94665"/>
  </p:normalViewPr>
  <p:slideViewPr>
    <p:cSldViewPr snapToGrid="0">
      <p:cViewPr varScale="1">
        <p:scale>
          <a:sx n="23" d="100"/>
          <a:sy n="23" d="100"/>
        </p:scale>
        <p:origin x="208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86736-21FF-574D-9EE2-73D04964505D}" type="datetimeFigureOut">
              <a:rPr lang="pt-PT" smtClean="0"/>
              <a:t>03/10/25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D0CC1-DDFC-C044-B79E-B6189CE093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660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3967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1pPr>
    <a:lvl2pPr marL="646984" algn="l" defTabSz="1293967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2pPr>
    <a:lvl3pPr marL="1293967" algn="l" defTabSz="1293967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3pPr>
    <a:lvl4pPr marL="1940951" algn="l" defTabSz="1293967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4pPr>
    <a:lvl5pPr marL="2587935" algn="l" defTabSz="1293967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5pPr>
    <a:lvl6pPr marL="3234919" algn="l" defTabSz="1293967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6pPr>
    <a:lvl7pPr marL="3881902" algn="l" defTabSz="1293967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7pPr>
    <a:lvl8pPr marL="4528886" algn="l" defTabSz="1293967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8pPr>
    <a:lvl9pPr marL="5175870" algn="l" defTabSz="1293967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D0CC1-DDFC-C044-B79E-B6189CE093E8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5991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EBAE-3A25-CA4E-B885-DD9BFD71B758}" type="datetimeFigureOut">
              <a:rPr lang="en-PT" smtClean="0"/>
              <a:t>10/3/25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559E-6099-FF4F-A1D1-2C2142977C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3880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EBAE-3A25-CA4E-B885-DD9BFD71B758}" type="datetimeFigureOut">
              <a:rPr lang="en-PT" smtClean="0"/>
              <a:t>10/3/25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559E-6099-FF4F-A1D1-2C2142977C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99425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EBAE-3A25-CA4E-B885-DD9BFD71B758}" type="datetimeFigureOut">
              <a:rPr lang="en-PT" smtClean="0"/>
              <a:t>10/3/25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559E-6099-FF4F-A1D1-2C2142977C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8862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EBAE-3A25-CA4E-B885-DD9BFD71B758}" type="datetimeFigureOut">
              <a:rPr lang="en-PT" smtClean="0"/>
              <a:t>10/3/25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559E-6099-FF4F-A1D1-2C2142977C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17642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EBAE-3A25-CA4E-B885-DD9BFD71B758}" type="datetimeFigureOut">
              <a:rPr lang="en-PT" smtClean="0"/>
              <a:t>10/3/25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559E-6099-FF4F-A1D1-2C2142977C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5366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EBAE-3A25-CA4E-B885-DD9BFD71B758}" type="datetimeFigureOut">
              <a:rPr lang="en-PT" smtClean="0"/>
              <a:t>10/3/25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559E-6099-FF4F-A1D1-2C2142977C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70451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EBAE-3A25-CA4E-B885-DD9BFD71B758}" type="datetimeFigureOut">
              <a:rPr lang="en-PT" smtClean="0"/>
              <a:t>10/3/25</a:t>
            </a:fld>
            <a:endParaRPr lang="en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559E-6099-FF4F-A1D1-2C2142977C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8740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EBAE-3A25-CA4E-B885-DD9BFD71B758}" type="datetimeFigureOut">
              <a:rPr lang="en-PT" smtClean="0"/>
              <a:t>10/3/25</a:t>
            </a:fld>
            <a:endParaRPr lang="en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559E-6099-FF4F-A1D1-2C2142977C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86649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EBAE-3A25-CA4E-B885-DD9BFD71B758}" type="datetimeFigureOut">
              <a:rPr lang="en-PT" smtClean="0"/>
              <a:t>10/3/25</a:t>
            </a:fld>
            <a:endParaRPr lang="en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559E-6099-FF4F-A1D1-2C2142977C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5769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EBAE-3A25-CA4E-B885-DD9BFD71B758}" type="datetimeFigureOut">
              <a:rPr lang="en-PT" smtClean="0"/>
              <a:t>10/3/25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559E-6099-FF4F-A1D1-2C2142977C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20208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EBAE-3A25-CA4E-B885-DD9BFD71B758}" type="datetimeFigureOut">
              <a:rPr lang="en-PT" smtClean="0"/>
              <a:t>10/3/25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559E-6099-FF4F-A1D1-2C2142977C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61721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6EBAE-3A25-CA4E-B885-DD9BFD71B758}" type="datetimeFigureOut">
              <a:rPr lang="en-PT" smtClean="0"/>
              <a:t>10/3/25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6559E-6099-FF4F-A1D1-2C2142977C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2750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753EBC-CA88-CC4E-10F9-89EB412C1BE3}"/>
              </a:ext>
            </a:extLst>
          </p:cNvPr>
          <p:cNvSpPr txBox="1"/>
          <p:nvPr/>
        </p:nvSpPr>
        <p:spPr>
          <a:xfrm>
            <a:off x="760887" y="842612"/>
            <a:ext cx="10515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sz="6000" b="1" cap="all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Título do Póster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9D2FC-8807-FC76-7A75-E4F600DADA8D}"/>
              </a:ext>
            </a:extLst>
          </p:cNvPr>
          <p:cNvSpPr txBox="1"/>
          <p:nvPr/>
        </p:nvSpPr>
        <p:spPr>
          <a:xfrm>
            <a:off x="760887" y="3583986"/>
            <a:ext cx="9728887" cy="154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PT" sz="2200" b="1" cap="all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Autores</a:t>
            </a:r>
            <a:r>
              <a:rPr lang="pt-PT" sz="2200" b="1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</a:t>
            </a:r>
            <a:r>
              <a:rPr lang="en-PT" sz="2200" cap="all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PT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Primeiro Autor, Segundo Autor, Terceiro Autor.</a:t>
            </a:r>
          </a:p>
          <a:p>
            <a:pPr>
              <a:lnSpc>
                <a:spcPct val="150000"/>
              </a:lnSpc>
            </a:pPr>
            <a:r>
              <a:rPr lang="en-PT" sz="2200" b="1" cap="all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pt-PT" sz="2200" b="1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PT" sz="2200" b="1" cap="all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iliação</a:t>
            </a:r>
            <a:r>
              <a:rPr lang="pt-PT" sz="2200" b="1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</a:t>
            </a:r>
            <a:r>
              <a:rPr lang="en-PT" sz="2200" cap="all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PT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Politécnico de Lisboa</a:t>
            </a:r>
            <a:r>
              <a:rPr lang="en-PT" sz="2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pt-PT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PT" sz="2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pt-PT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ONTACTO |</a:t>
            </a:r>
            <a:r>
              <a:rPr lang="en-PT" sz="2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PT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email@alunos.eselx.ipl.pt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051A4A-530D-02CD-0D07-080F037CC667}"/>
              </a:ext>
            </a:extLst>
          </p:cNvPr>
          <p:cNvSpPr txBox="1"/>
          <p:nvPr/>
        </p:nvSpPr>
        <p:spPr>
          <a:xfrm>
            <a:off x="760887" y="6043185"/>
            <a:ext cx="43009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sz="3400" b="1" cap="all" dirty="0">
                <a:solidFill>
                  <a:srgbClr val="0C6E87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Introdução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58B1AF-97C9-C800-0D6D-EF6B546A66B1}"/>
              </a:ext>
            </a:extLst>
          </p:cNvPr>
          <p:cNvSpPr txBox="1"/>
          <p:nvPr/>
        </p:nvSpPr>
        <p:spPr>
          <a:xfrm>
            <a:off x="760887" y="27357439"/>
            <a:ext cx="755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sz="2400" b="1" cap="all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referências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707C42-D6B3-8FA3-9C97-66391439FC74}"/>
              </a:ext>
            </a:extLst>
          </p:cNvPr>
          <p:cNvSpPr txBox="1"/>
          <p:nvPr/>
        </p:nvSpPr>
        <p:spPr>
          <a:xfrm>
            <a:off x="760887" y="6753394"/>
            <a:ext cx="129591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Lorem ipsum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dolor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sit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amet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consectetur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adipiscing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elit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Etiam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eget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ligula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eu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lectus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lobortis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condimentum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Aliquam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nonummy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auctor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massa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Pellentesque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habitant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morbi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tristique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senectus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malesu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ada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fames ac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turpis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egestas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Nulla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risus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Quisque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purus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magna, auctor et,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sagittis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ac,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posuere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eu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lectus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Nam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mattis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felis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adipiscing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Lorem ipsum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dolor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sit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amet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consectetur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adipiscing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elit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Etiam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eget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ligula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eu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lectus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lobortis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condimentum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Aliquam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nonummy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auctor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massa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Lorem ipsum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dolor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sit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amet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consectetur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adipiscing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elit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Etiam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eget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ligula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eu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lectus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lobortis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condimentum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Aliquam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nonummy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auctor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massa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Pellentesque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habitant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morbi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tristique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senectus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malesu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ada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fames ac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turpis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egestas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7D50FDC-6D8F-198E-BDF2-21DCEE870E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393822" y="6312743"/>
            <a:ext cx="6201952" cy="4138611"/>
          </a:xfrm>
          <a:prstGeom prst="rect">
            <a:avLst/>
          </a:prstGeom>
          <a:solidFill>
            <a:srgbClr val="16489C">
              <a:alpha val="35000"/>
            </a:srgbClr>
          </a:solidFill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C56BED6-9ABE-E503-E820-4571F60903C4}"/>
              </a:ext>
            </a:extLst>
          </p:cNvPr>
          <p:cNvSpPr txBox="1"/>
          <p:nvPr/>
        </p:nvSpPr>
        <p:spPr>
          <a:xfrm>
            <a:off x="14320970" y="10472507"/>
            <a:ext cx="4422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Legenda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2A1AF4-972C-ACA3-384A-EE6B54DE2313}"/>
              </a:ext>
            </a:extLst>
          </p:cNvPr>
          <p:cNvSpPr txBox="1"/>
          <p:nvPr/>
        </p:nvSpPr>
        <p:spPr>
          <a:xfrm>
            <a:off x="760887" y="27846945"/>
            <a:ext cx="20092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Lorem ipsum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dolor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sit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amet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consectetur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adipiscing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elit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Etiam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eget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ligula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eu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lectus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lobortis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condimentum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Aliquam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nonummy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auctor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massa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Pellentesque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habitant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morbi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tristique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senectus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et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netus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et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malesu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ada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fames ac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turpis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egestas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Nulla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at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risus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Quisque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purus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magna, auctor et.</a:t>
            </a:r>
          </a:p>
          <a:p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Lorem ipsum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dolor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sit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amet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consectetur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adipiscing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elit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Etiam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eget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ligula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eu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lectus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lobortis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condimentum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Aliquam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nonummy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auctor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massa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Pellentesque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habitant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morbi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tristique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senectus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et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netus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et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malesu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ada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fames ac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turpis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egestas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Nulla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at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risus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Quisque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purus</a:t>
            </a: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magna, auctor et.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FB73F0-460A-4ABC-5F7C-21EA6C9BDF30}"/>
              </a:ext>
            </a:extLst>
          </p:cNvPr>
          <p:cNvSpPr txBox="1"/>
          <p:nvPr/>
        </p:nvSpPr>
        <p:spPr>
          <a:xfrm>
            <a:off x="760887" y="11255880"/>
            <a:ext cx="39009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sz="3400" b="1" cap="all" dirty="0">
                <a:solidFill>
                  <a:srgbClr val="0C6E87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Metodologia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632C0F-ADC8-22ED-F441-AEB23C4E63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393822" y="11656705"/>
            <a:ext cx="6201952" cy="41386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4F51B6-0784-BA8F-BE45-8BC959E2594F}"/>
              </a:ext>
            </a:extLst>
          </p:cNvPr>
          <p:cNvSpPr txBox="1"/>
          <p:nvPr/>
        </p:nvSpPr>
        <p:spPr>
          <a:xfrm>
            <a:off x="14320970" y="15816469"/>
            <a:ext cx="4422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Legenda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D5B63-2BC7-8ADD-F05E-461F3E8516E8}"/>
              </a:ext>
            </a:extLst>
          </p:cNvPr>
          <p:cNvSpPr txBox="1"/>
          <p:nvPr/>
        </p:nvSpPr>
        <p:spPr>
          <a:xfrm>
            <a:off x="760887" y="16686267"/>
            <a:ext cx="39009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sz="3400" b="1" cap="all" dirty="0">
                <a:solidFill>
                  <a:srgbClr val="0C6E87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Resultados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7257DD-2488-01C4-0DF9-E9D60D33DF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393822" y="16970187"/>
            <a:ext cx="6201952" cy="41386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44667CC-560D-63D5-4044-93C77C282F82}"/>
              </a:ext>
            </a:extLst>
          </p:cNvPr>
          <p:cNvSpPr txBox="1"/>
          <p:nvPr/>
        </p:nvSpPr>
        <p:spPr>
          <a:xfrm>
            <a:off x="14320970" y="21129951"/>
            <a:ext cx="4422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Legenda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BE6F36-3D15-6FF8-83E0-7D5A523E0E43}"/>
              </a:ext>
            </a:extLst>
          </p:cNvPr>
          <p:cNvSpPr txBox="1"/>
          <p:nvPr/>
        </p:nvSpPr>
        <p:spPr>
          <a:xfrm>
            <a:off x="760887" y="22124075"/>
            <a:ext cx="39009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sz="3400" b="1" cap="all" dirty="0">
                <a:solidFill>
                  <a:srgbClr val="0C6E87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Conclusões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CE8C2D4-C5A6-F4FC-EC60-15DF9BCD8B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390645" y="22479534"/>
            <a:ext cx="6201952" cy="413861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65D1217-D62A-23E9-C624-7613008E0861}"/>
              </a:ext>
            </a:extLst>
          </p:cNvPr>
          <p:cNvSpPr txBox="1"/>
          <p:nvPr/>
        </p:nvSpPr>
        <p:spPr>
          <a:xfrm>
            <a:off x="14317793" y="26675874"/>
            <a:ext cx="4422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Legenda</a:t>
            </a: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BEE49E15-40F1-8A0B-F5F8-4CE0CC174718}"/>
              </a:ext>
            </a:extLst>
          </p:cNvPr>
          <p:cNvSpPr txBox="1"/>
          <p:nvPr/>
        </p:nvSpPr>
        <p:spPr>
          <a:xfrm>
            <a:off x="760887" y="12052474"/>
            <a:ext cx="129591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Lorem ipsum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dolor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sit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amet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consectetur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adipiscing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elit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Etiam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eget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ligula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eu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lectus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lobortis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condimentum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Aliquam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nonummy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auctor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massa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Pellentesque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habitant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morbi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tristique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senectus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malesu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ada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fames ac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turpis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egestas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Nulla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risus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Quisque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purus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magna, auctor et,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sagittis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ac,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posuere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eu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lectus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Nam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mattis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felis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adipiscing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Lorem ipsum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dolor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sit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amet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consectetur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adipiscing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elit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Etiam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eget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ligula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eu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lectus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lobortis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condimentum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Aliquam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nonummy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auctor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massa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Lorem ipsum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dolor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sit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amet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consectetur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adipiscing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elit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Etiam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eget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ligula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eu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lectus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lobortis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condimentum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Aliquam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nonummy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auctor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massa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Pellentesque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habitant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morbi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tristique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senectus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malesu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ada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fames ac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turpis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egestas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73DC2A62-F876-1DA1-54D3-6B760C4A21F0}"/>
              </a:ext>
            </a:extLst>
          </p:cNvPr>
          <p:cNvSpPr txBox="1"/>
          <p:nvPr/>
        </p:nvSpPr>
        <p:spPr>
          <a:xfrm>
            <a:off x="760887" y="17421291"/>
            <a:ext cx="129591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Lorem ipsum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dolor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sit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amet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consectetur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adipiscing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elit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Etiam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eget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ligula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eu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lectus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lobortis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condimentum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Aliquam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nonummy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auctor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massa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Pellentesque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habitant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morbi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tristique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senectus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malesu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ada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fames ac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turpis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egestas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Nulla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risus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Quisque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purus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magna, auctor et,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sagittis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ac,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posuere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eu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lectus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Nam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mattis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felis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adipiscing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Lorem ipsum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dolor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sit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amet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consectetur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adipiscing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elit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Etiam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eget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ligula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eu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lectus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lobortis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condimentum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Aliquam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nonummy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auctor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massa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Lorem ipsum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dolor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sit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amet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consectetur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adipiscing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elit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Etiam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eget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ligula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eu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lectus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lobortis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condimentum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Aliquam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nonummy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auctor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massa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Pellentesque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habitant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morbi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tristique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senectus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malesu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ada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fames ac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turpis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egestas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BF866027-7C5B-7635-D4C4-30461089AEB5}"/>
              </a:ext>
            </a:extLst>
          </p:cNvPr>
          <p:cNvSpPr txBox="1"/>
          <p:nvPr/>
        </p:nvSpPr>
        <p:spPr>
          <a:xfrm>
            <a:off x="760887" y="22924826"/>
            <a:ext cx="129591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Lorem ipsum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dolor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sit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amet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consectetur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adipiscing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elit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Etiam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eget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ligula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eu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lectus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lobortis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condimentum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Aliquam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nonummy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auctor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massa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Pellentesque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habitant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morbi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tristique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senectus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malesu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ada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fames ac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turpis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egestas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Nulla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risus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Quisque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purus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magna, auctor et,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sagittis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ac,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posuere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eu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lectus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Nam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mattis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felis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adipiscing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Lorem ipsum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dolor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sit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amet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consectetur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adipiscing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elit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Etiam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eget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ligula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eu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lectus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lobortis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condimentum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Aliquam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nonummy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auctor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massa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Lorem ipsum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dolor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sit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amet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consectetur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adipiscing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elit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Etiam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eget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ligula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eu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lectus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lobortis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condimentum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Aliquam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nonummy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auctor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massa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Pellentesque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habitant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morbi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tristique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senectus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netus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et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malesu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ada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fames ac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turpis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egestas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13A44CE5-177B-2900-4C8A-B3E90836901E}"/>
              </a:ext>
            </a:extLst>
          </p:cNvPr>
          <p:cNvSpPr txBox="1"/>
          <p:nvPr/>
        </p:nvSpPr>
        <p:spPr>
          <a:xfrm>
            <a:off x="727020" y="1824745"/>
            <a:ext cx="10515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cap="all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SUB</a:t>
            </a:r>
            <a:r>
              <a:rPr lang="en-PT" sz="6000" cap="all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Título </a:t>
            </a:r>
            <a:r>
              <a:rPr lang="en-PT" sz="6000" cap="all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do Póster</a:t>
            </a:r>
          </a:p>
        </p:txBody>
      </p:sp>
    </p:spTree>
    <p:extLst>
      <p:ext uri="{BB962C8B-B14F-4D97-AF65-F5344CB8AC3E}">
        <p14:creationId xmlns:p14="http://schemas.microsoft.com/office/powerpoint/2010/main" val="482176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509</TotalTime>
  <Words>646</Words>
  <Application>Microsoft Macintosh PowerPoint</Application>
  <PresentationFormat>Personalizados</PresentationFormat>
  <Paragraphs>25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Tahoma</vt:lpstr>
      <vt:lpstr>Office 2013 - 2022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Susana Torres</cp:lastModifiedBy>
  <cp:revision>23</cp:revision>
  <cp:lastPrinted>2023-06-15T10:31:09Z</cp:lastPrinted>
  <dcterms:created xsi:type="dcterms:W3CDTF">2023-06-15T08:47:13Z</dcterms:created>
  <dcterms:modified xsi:type="dcterms:W3CDTF">2025-10-03T13:16:38Z</dcterms:modified>
</cp:coreProperties>
</file>